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06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57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395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10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395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788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3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07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54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64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35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43C0D-0788-45B9-A0D1-48B09DB52D59}" type="datetimeFigureOut">
              <a:rPr lang="zh-CN" altLang="en-US" smtClean="0"/>
              <a:t>2025/12/22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6FDAF-F2EF-426A-A69E-D7EAF87B7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7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75856" y="62068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QX01M-BLACK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89289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62068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QX01M-BLUE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2375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62068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QX01M-DARK  GREY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36776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62068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QX01M-LIGHT  GREY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10684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62068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QX01M-NAVY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22063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90872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QX01M-RED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23091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7572" y="62068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QX01M-YELLOW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0471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836712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smtClean="0"/>
              <a:t>QX01M-WHITE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75515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宋体</vt:lpstr>
      <vt:lpstr>Arial</vt:lpstr>
      <vt:lpstr>Calibri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GLOBAL STOCKS</dc:creator>
  <cp:lastModifiedBy>Microsoft account</cp:lastModifiedBy>
  <cp:revision>4</cp:revision>
  <dcterms:created xsi:type="dcterms:W3CDTF">2025-06-21T15:26:26Z</dcterms:created>
  <dcterms:modified xsi:type="dcterms:W3CDTF">2025-12-22T16:00:23Z</dcterms:modified>
</cp:coreProperties>
</file>